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AE28-B3FE-4680-8A7E-753E8C3D8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24764-8868-45D3-8B9F-089FF5171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05FBF-D746-45AC-96EC-4A2F3DE3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8640F-C945-41C8-BBAE-E920D138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1C832-12C0-40D5-A3A1-ACEA3014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445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C178-B59F-4E6B-864B-B8038EA1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86618-AAD6-4963-84AF-22A94C703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8EBA-E5EA-4F82-B2FE-F2442A8B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E5F32-B8F8-43C0-9600-9444CA59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B767C-CA88-41F7-80C3-4722B3AC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012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422C28-29B2-405E-B3B2-716C924DF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40B21-83E8-4C18-A2C2-4B840C742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8D55F-69F8-41FB-8374-FB5DB7CF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4AA10-B4A9-4682-B717-808A5C3E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EBAD7-905E-46D6-A8BD-5927F063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401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E8E2-FD47-4256-8A52-4F079207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739B-7032-49EA-B51F-90714A5BE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56C2F-6371-4CB2-8F75-2C5D4CF7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48381-61E8-4BCC-9F56-3711A020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34AAB-28F5-47C4-966C-E0A26774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021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44535-55ED-4DC5-9399-E75708AB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6EA4B-0AAB-41E3-8A85-F80D904D2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A85E-F368-4452-A223-DE1EE1BB5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A5D48-46E0-46C3-9E75-219C719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922F4-CC72-4C52-BE6E-3541A4BF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96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8EE1-065A-4C97-923C-E46FF19D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7E07-59F9-4144-AD98-AE1CC5DFC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B060A-16B8-4D8A-A0A3-B428153BD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E5200-BEB7-4901-9753-67C084F4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E9356-D6C4-4780-AC0E-36351967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091A9-9236-4E88-8055-EAA152C2D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528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47DE-5040-4613-B28A-0E4AE323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1216F-C5DF-49DF-8ADD-BCE138806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F53C4-4E0A-4E7E-B8B1-537D506F4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1469B-66BA-45AB-8F43-45850808D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FC60A-C56E-48D3-9082-C6150706E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ECC17-13D6-4F39-85A7-9D351EF0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FFFDF-D13B-46D7-BBB9-BA4C8C7B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0BCDA-ECE7-4717-8179-8DBB5360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99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8A15-43AF-4F80-B9C5-D4BCB13A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AA163-3CE4-4BDF-B88D-32D6CA05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2DABC-4E85-4F51-B1CA-6211E407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6944C-6E05-48AF-AE5F-2FB5EB7C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139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580A1-CA42-401A-A06F-FE5D79A9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B392C-08C5-4651-B737-7E6CAE3C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96263-99C4-4F55-95D2-8592E109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16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B9346-7BF7-4A46-8188-E7EC7D61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5D290-D1AF-45F7-BF22-1AA71425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1AED3-8AFD-43F4-B3AB-4FED943BA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17703-722D-4C6B-B2F5-22910CDC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76335-25CA-45AF-88B3-974F66ED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C44ED-0B99-41D7-9E51-B630322F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046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F70F-3CC7-4005-B974-C1BBD9F0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00A25-2F65-4CD6-90D7-19C1E7105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58F20-BDD7-4AFD-9C7D-E06AACEC9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DAC85-1AB0-4ADC-9C43-3BF6D70C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C23A8-19D8-4CE0-AF00-C30030BD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FE743-AA25-4C5F-9850-E7B2C43D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95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46BD6-0EC9-4B3F-8AEC-75ABC6547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02CE2-2BDF-4173-8514-AA9B107E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0A135-382C-44C1-BB20-CB2A2FDD9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09E1-8064-4871-85EA-D258CD190F73}" type="datetimeFigureOut">
              <a:rPr lang="id-ID" smtClean="0"/>
              <a:t>23/11/2020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2C4B3-CF3A-4D00-A32D-3FCC12E0B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907D8-3B83-46C9-A574-70F7BB3DC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9B293-F7DD-4BB1-AD0B-282C9B6D5C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6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4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Difference between Eastern and Western Lifestyle | East meets west,  Cultural differences, Culture">
            <a:extLst>
              <a:ext uri="{FF2B5EF4-FFF2-40B4-BE49-F238E27FC236}">
                <a16:creationId xmlns:a16="http://schemas.microsoft.com/office/drawing/2014/main" id="{56E8DC7A-856C-49AA-876B-44148F4BD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000" y="647700"/>
            <a:ext cx="5270500" cy="2628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CULTURAL DIFFERENCES BETWEEN EAST AND WEST, EXPRESSED WITH ART | East  meets west, Chinese contemporary art, Usa art">
            <a:extLst>
              <a:ext uri="{FF2B5EF4-FFF2-40B4-BE49-F238E27FC236}">
                <a16:creationId xmlns:a16="http://schemas.microsoft.com/office/drawing/2014/main" id="{F8D17939-9768-43A4-976D-DB53530C9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1700" y="647700"/>
            <a:ext cx="5537200" cy="2628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e difference between the East and the West in pictures | A wide angle  view of India">
            <a:extLst>
              <a:ext uri="{FF2B5EF4-FFF2-40B4-BE49-F238E27FC236}">
                <a16:creationId xmlns:a16="http://schemas.microsoft.com/office/drawing/2014/main" id="{5AA99B8E-3F91-40F1-9980-54CB79AAB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352800"/>
            <a:ext cx="2209800" cy="1117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cultural differences between East and West, according to one artist —  Quartz">
            <a:extLst>
              <a:ext uri="{FF2B5EF4-FFF2-40B4-BE49-F238E27FC236}">
                <a16:creationId xmlns:a16="http://schemas.microsoft.com/office/drawing/2014/main" id="{851FC1E1-DD6B-4B73-A9C7-C96AB4CDC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000" y="4546600"/>
            <a:ext cx="2209800" cy="1625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Differences Between Eastern and Western Cultures – The Migration  Translators">
            <a:extLst>
              <a:ext uri="{FF2B5EF4-FFF2-40B4-BE49-F238E27FC236}">
                <a16:creationId xmlns:a16="http://schemas.microsoft.com/office/drawing/2014/main" id="{5955713D-116C-4DBD-BB41-EEBEB55BE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3352800"/>
            <a:ext cx="4267200" cy="281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ultural Differences Between East and West, Illustrated – Thatsmags.com">
            <a:extLst>
              <a:ext uri="{FF2B5EF4-FFF2-40B4-BE49-F238E27FC236}">
                <a16:creationId xmlns:a16="http://schemas.microsoft.com/office/drawing/2014/main" id="{07FD31A5-9D04-4A1F-91C0-9D8280C9A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" r="-2" b="-2"/>
          <a:stretch/>
        </p:blipFill>
        <p:spPr bwMode="auto">
          <a:xfrm>
            <a:off x="7264400" y="3352800"/>
            <a:ext cx="4254500" cy="281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12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East Meets West: Germany vs. China Infographic">
            <a:extLst>
              <a:ext uri="{FF2B5EF4-FFF2-40B4-BE49-F238E27FC236}">
                <a16:creationId xmlns:a16="http://schemas.microsoft.com/office/drawing/2014/main" id="{AC88DE79-9A2E-4A58-A727-70E200E39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733" y="829089"/>
            <a:ext cx="3400481" cy="173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E3B4FF89-C45F-4E24-B963-61E855708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671" y="0"/>
            <a:ext cx="731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6" name="Picture 8" descr="THE CULTURAL DIFFERENCES BETWEEN EAST AND WEST, EXPRESSED WITH ART | East  meets west, Chinese contemporary art, Usa art">
            <a:extLst>
              <a:ext uri="{FF2B5EF4-FFF2-40B4-BE49-F238E27FC236}">
                <a16:creationId xmlns:a16="http://schemas.microsoft.com/office/drawing/2014/main" id="{83D6C4A2-424E-45EE-BB40-379D3FE0D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5216" y="862829"/>
            <a:ext cx="3401568" cy="166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14F25C03-EF67-4344-8AEA-7B3FA0DED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836" y="0"/>
            <a:ext cx="731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ross Culture – East &amp; West">
            <a:extLst>
              <a:ext uri="{FF2B5EF4-FFF2-40B4-BE49-F238E27FC236}">
                <a16:creationId xmlns:a16="http://schemas.microsoft.com/office/drawing/2014/main" id="{B56F941A-5F47-40FB-85C3-552FD5D31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2040" y="422317"/>
            <a:ext cx="3401568" cy="255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F74793DE-3651-410B-B243-8F0B1468E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59424" y="-2665476"/>
            <a:ext cx="73152" cy="121889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Image result for complex vs simple">
            <a:extLst>
              <a:ext uri="{FF2B5EF4-FFF2-40B4-BE49-F238E27FC236}">
                <a16:creationId xmlns:a16="http://schemas.microsoft.com/office/drawing/2014/main" id="{52E1047A-FAF7-4C45-BB51-78D6BEEC6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066" y="4131121"/>
            <a:ext cx="3401568" cy="205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eace talks have never been easier, with these cross-cultural symbols Style">
            <a:extLst>
              <a:ext uri="{FF2B5EF4-FFF2-40B4-BE49-F238E27FC236}">
                <a16:creationId xmlns:a16="http://schemas.microsoft.com/office/drawing/2014/main" id="{423066C6-D608-4180-8801-0CD780B94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8095" y="4203404"/>
            <a:ext cx="3401568" cy="191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erceptions of Beauty: East vs West | Left-Foot-4ward">
            <a:extLst>
              <a:ext uri="{FF2B5EF4-FFF2-40B4-BE49-F238E27FC236}">
                <a16:creationId xmlns:a16="http://schemas.microsoft.com/office/drawing/2014/main" id="{9589C62B-A421-45BD-A1AD-3203D09F8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2124" y="4288037"/>
            <a:ext cx="3401568" cy="17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73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柏曼深</dc:creator>
  <cp:lastModifiedBy>柏曼深</cp:lastModifiedBy>
  <cp:revision>1</cp:revision>
  <dcterms:created xsi:type="dcterms:W3CDTF">2020-11-23T05:25:14Z</dcterms:created>
  <dcterms:modified xsi:type="dcterms:W3CDTF">2020-11-23T05:25:57Z</dcterms:modified>
</cp:coreProperties>
</file>